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1"/>
  </p:notesMasterIdLst>
  <p:sldIdLst>
    <p:sldId id="256" r:id="rId2"/>
    <p:sldId id="262" r:id="rId3"/>
    <p:sldId id="261" r:id="rId4"/>
    <p:sldId id="264" r:id="rId5"/>
    <p:sldId id="263" r:id="rId6"/>
    <p:sldId id="265" r:id="rId7"/>
    <p:sldId id="266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69A81-D64B-4E4C-9C11-F78AE22B2C7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D36C4-928E-2045-89E8-9E9F68C90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9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3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21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3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95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4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94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2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0A39A-44A3-964C-9678-919B7C1076C2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keiono/items/9042bf58224ca54bdb45" TargetMode="External"/><Relationship Id="rId2" Type="http://schemas.openxmlformats.org/officeDocument/2006/relationships/hyperlink" Target="https://js.cytoscap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data.nikke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30DF9-868D-004A-9EC9-0A17E7730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GRAM</a:t>
            </a:r>
            <a:br>
              <a:rPr kumimoji="1" lang="en-US" altLang="ja-JP" dirty="0"/>
            </a:br>
            <a:r>
              <a:rPr kumimoji="1"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ネットワークグラフ名簿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E6183B-33C4-5E44-8453-FF7AD33BB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福岡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LAB3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 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12 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吉田洋</a:t>
            </a:r>
          </a:p>
        </p:txBody>
      </p:sp>
    </p:spTree>
    <p:extLst>
      <p:ext uri="{BB962C8B-B14F-4D97-AF65-F5344CB8AC3E}">
        <p14:creationId xmlns:p14="http://schemas.microsoft.com/office/powerpoint/2010/main" val="328425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68351-8A54-A94C-8D09-2A0C1D73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4174"/>
            <a:ext cx="12192000" cy="1325563"/>
          </a:xfrm>
        </p:spPr>
        <p:txBody>
          <a:bodyPr/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ネットワークグラフ？</a:t>
            </a:r>
          </a:p>
        </p:txBody>
      </p:sp>
    </p:spTree>
    <p:extLst>
      <p:ext uri="{BB962C8B-B14F-4D97-AF65-F5344CB8AC3E}">
        <p14:creationId xmlns:p14="http://schemas.microsoft.com/office/powerpoint/2010/main" val="42223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801CD0-789B-5140-9001-5BFEDAFB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2681"/>
            <a:ext cx="9603275" cy="791073"/>
          </a:xfrm>
        </p:spPr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例えばこんな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感じ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出典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: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ゼノブレイド 任天堂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)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5" name="図 4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F810CBE-41A6-7949-92D2-77C04FF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09" y="2259288"/>
            <a:ext cx="6462582" cy="35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68351-8A54-A94C-8D09-2A0C1D73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4174"/>
            <a:ext cx="12192000" cy="1325563"/>
          </a:xfrm>
        </p:spPr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ネットワークグラフ概要と今回のポイント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E03C9-7D97-1543-858F-68CC015E5CCF}"/>
              </a:ext>
            </a:extLst>
          </p:cNvPr>
          <p:cNvSpPr txBox="1"/>
          <p:nvPr/>
        </p:nvSpPr>
        <p:spPr>
          <a:xfrm>
            <a:off x="1569308" y="2150076"/>
            <a:ext cx="960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「ノード」「エッジ」「プロパティ」の３要素によって、ノード間の「関係性」を表現する</a:t>
            </a:r>
            <a:endParaRPr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可視化されてなくても上記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3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要素の構造を持ったデータをネットワークグラフという</a:t>
            </a: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Facebook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や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Twitter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などのほとんどの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SNS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ではバックエンドで使われている（はず）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ネットワークグラフに適した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はグラフ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を呼ばれ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Neo4j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が有名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今回は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Neo4j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を用いずに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RDB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である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MySQL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にグラフの考えを持たせた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可視化には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Cytoscape.js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を使用した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4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75A81AB5-CE39-9249-93B4-7C7DDE7BA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7358" y="2155310"/>
            <a:ext cx="1049236" cy="1049236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327867F-DE39-FD42-873A-4A3C2F510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802" y="4138369"/>
            <a:ext cx="2026508" cy="106026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47D7637-9924-2C42-B963-589C64C0D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565" y="2155310"/>
            <a:ext cx="743698" cy="1049235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245B61C3-1C3F-4A4B-BED7-2FD20970D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2352" y="2060363"/>
            <a:ext cx="1213917" cy="121391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835737DD-BF09-4448-8D8B-CD94019031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8915" y="3653455"/>
            <a:ext cx="2352431" cy="1629764"/>
          </a:xfrm>
          <a:prstGeom prst="rect">
            <a:avLst/>
          </a:prstGeom>
        </p:spPr>
      </p:pic>
      <p:pic>
        <p:nvPicPr>
          <p:cNvPr id="15" name="図 14" descr="テーブル, 挿絵 が含まれている画像&#10;&#10;自動的に生成された説明">
            <a:extLst>
              <a:ext uri="{FF2B5EF4-FFF2-40B4-BE49-F238E27FC236}">
                <a16:creationId xmlns:a16="http://schemas.microsoft.com/office/drawing/2014/main" id="{FF5F8490-603E-ED4C-9237-9AEABEB851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1660" y="368039"/>
            <a:ext cx="6908800" cy="14478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5A10821-5B22-5D49-B99A-A8B1E4D88F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1112" y="4668503"/>
            <a:ext cx="1866900" cy="8509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10A9AA-E1CA-DE42-A4CF-199DCA78E466}"/>
              </a:ext>
            </a:extLst>
          </p:cNvPr>
          <p:cNvSpPr txBox="1"/>
          <p:nvPr/>
        </p:nvSpPr>
        <p:spPr>
          <a:xfrm>
            <a:off x="9638270" y="4468337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未使用</a:t>
            </a:r>
          </a:p>
        </p:txBody>
      </p:sp>
    </p:spTree>
    <p:extLst>
      <p:ext uri="{BB962C8B-B14F-4D97-AF65-F5344CB8AC3E}">
        <p14:creationId xmlns:p14="http://schemas.microsoft.com/office/powerpoint/2010/main" val="405314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80EA5B-86B2-E145-A704-6CF6E84D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デモ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タイム</a:t>
            </a:r>
          </a:p>
        </p:txBody>
      </p:sp>
    </p:spTree>
    <p:extLst>
      <p:ext uri="{BB962C8B-B14F-4D97-AF65-F5344CB8AC3E}">
        <p14:creationId xmlns:p14="http://schemas.microsoft.com/office/powerpoint/2010/main" val="192155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F605D0-6D1D-4A4C-A9A0-7FB9E6B5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名簿内の人物間の関係性を</a:t>
            </a:r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ネットワークグラフで可視化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6D45E8-49D7-6146-9D3F-E2BCF75A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5" y="2983276"/>
            <a:ext cx="4862704" cy="2020971"/>
          </a:xfrm>
          <a:prstGeom prst="rect">
            <a:avLst/>
          </a:prstGeom>
        </p:spPr>
      </p:pic>
      <p:pic>
        <p:nvPicPr>
          <p:cNvPr id="5" name="図 4" descr="ボート が含まれている画像&#10;&#10;自動的に生成された説明">
            <a:extLst>
              <a:ext uri="{FF2B5EF4-FFF2-40B4-BE49-F238E27FC236}">
                <a16:creationId xmlns:a16="http://schemas.microsoft.com/office/drawing/2014/main" id="{4E379BC1-2D99-E045-8E46-DE07049B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36" y="2311322"/>
            <a:ext cx="6723399" cy="36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BEDD1-AA4F-C14C-B132-2351913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22" y="495600"/>
            <a:ext cx="9603275" cy="1493838"/>
          </a:xfrm>
        </p:spPr>
        <p:txBody>
          <a:bodyPr/>
          <a:lstStyle/>
          <a:p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データ可視化（データビジュアライゼーション）</a:t>
            </a:r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というジャンルに興味がわきました</a:t>
            </a:r>
            <a:endParaRPr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5" name="コンテンツ プレースホルダー 4" descr="道路, 座る, ブラック, 運転 が含まれている画像&#10;&#10;自動的に生成された説明">
            <a:extLst>
              <a:ext uri="{FF2B5EF4-FFF2-40B4-BE49-F238E27FC236}">
                <a16:creationId xmlns:a16="http://schemas.microsoft.com/office/drawing/2014/main" id="{9BF93CB1-B061-8447-9308-4E8DF084E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79" y="3038368"/>
            <a:ext cx="5239193" cy="2580588"/>
          </a:xfrm>
        </p:spPr>
      </p:pic>
      <p:pic>
        <p:nvPicPr>
          <p:cNvPr id="6" name="コンテンツ プレースホルダー 4" descr="パソコンの画面&#10;&#10;自動的に生成された説明">
            <a:extLst>
              <a:ext uri="{FF2B5EF4-FFF2-40B4-BE49-F238E27FC236}">
                <a16:creationId xmlns:a16="http://schemas.microsoft.com/office/drawing/2014/main" id="{57941870-C2A4-294D-AB6C-F930AB70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18" y="2603843"/>
            <a:ext cx="543151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0450-CBCD-1D4D-8C4E-CCAD5237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参考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URL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A4FFEF-CD21-7347-80E9-5A413A87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Cytoscape.js</a:t>
            </a:r>
            <a:r>
              <a:rPr lang="en" altLang="ja-JP" dirty="0"/>
              <a:t>   </a:t>
            </a:r>
          </a:p>
          <a:p>
            <a:pPr lvl="1"/>
            <a:r>
              <a:rPr lang="en" altLang="ja-JP" dirty="0">
                <a:hlinkClick r:id="rId2"/>
              </a:rPr>
              <a:t>https://js.cytoscape.org/</a:t>
            </a:r>
            <a:r>
              <a:rPr lang="ja-JP" altLang="en-US"/>
              <a:t> </a:t>
            </a:r>
            <a:endParaRPr lang="en-US" altLang="ja-JP" dirty="0"/>
          </a:p>
          <a:p>
            <a:r>
              <a:rPr lang="ja-JP" altLang="en-US" b="1"/>
              <a:t>改訂版</a:t>
            </a:r>
            <a:r>
              <a:rPr lang="en-US" altLang="ja-JP" b="1" dirty="0"/>
              <a:t>: </a:t>
            </a:r>
            <a:r>
              <a:rPr lang="ja-JP" altLang="en-US" b="1"/>
              <a:t>プログラマーが効果的な可視化を作成する （前編） </a:t>
            </a:r>
            <a:endParaRPr lang="en-US" altLang="ja-JP" b="1" dirty="0"/>
          </a:p>
          <a:p>
            <a:pPr lvl="1"/>
            <a:r>
              <a:rPr lang="en" altLang="ja-JP" dirty="0">
                <a:hlinkClick r:id="rId3"/>
              </a:rPr>
              <a:t>https://qiita.com/keiono/items/9042bf58224ca54bdb45</a:t>
            </a:r>
            <a:r>
              <a:rPr lang="ja-JP" altLang="en-US"/>
              <a:t>　</a:t>
            </a:r>
            <a:endParaRPr lang="en-US" altLang="ja-JP" dirty="0"/>
          </a:p>
          <a:p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日経ビジュアルデータ</a:t>
            </a:r>
            <a:endParaRPr lang="en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lvl="1"/>
            <a:r>
              <a:rPr lang="en" altLang="ja-JP" dirty="0">
                <a:hlinkClick r:id="rId4"/>
              </a:rPr>
              <a:t>https://vdata.nikkei.com/</a:t>
            </a:r>
            <a:r>
              <a:rPr lang="ja-JP" altLang="en-US"/>
              <a:t>　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916052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{B978D19D-DA58-E149-A163-0DD1EEFFCCEF}tf10001119</Template>
  <TotalTime>879</TotalTime>
  <Words>191</Words>
  <Application>Microsoft Macintosh PowerPoint</Application>
  <PresentationFormat>ワイド画面</PresentationFormat>
  <Paragraphs>27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Tsukushi A Round Gothic</vt:lpstr>
      <vt:lpstr>游ゴシック</vt:lpstr>
      <vt:lpstr>Arial</vt:lpstr>
      <vt:lpstr>Gill Sans MT</vt:lpstr>
      <vt:lpstr>ギャラリー</vt:lpstr>
      <vt:lpstr>GRAM ネットワークグラフ名簿</vt:lpstr>
      <vt:lpstr>ネットワークグラフ？</vt:lpstr>
      <vt:lpstr>例えばこんな感じ(出典:ゼノブレイド 任天堂)</vt:lpstr>
      <vt:lpstr>ネットワークグラフ概要と今回のポイント</vt:lpstr>
      <vt:lpstr>PowerPoint プレゼンテーション</vt:lpstr>
      <vt:lpstr>デモタイム</vt:lpstr>
      <vt:lpstr>名簿内の人物間の関係性を ネットワークグラフで可視化</vt:lpstr>
      <vt:lpstr> データ可視化（データビジュアライゼーション） というジャンルに興味がわきました</vt:lpstr>
      <vt:lpstr>参考URL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</dc:title>
  <dc:creator>吉田 洋</dc:creator>
  <cp:lastModifiedBy>吉田 洋</cp:lastModifiedBy>
  <cp:revision>13</cp:revision>
  <dcterms:created xsi:type="dcterms:W3CDTF">2020-06-23T22:02:42Z</dcterms:created>
  <dcterms:modified xsi:type="dcterms:W3CDTF">2020-06-24T16:15:45Z</dcterms:modified>
</cp:coreProperties>
</file>